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5332" autoAdjust="0"/>
  </p:normalViewPr>
  <p:slideViewPr>
    <p:cSldViewPr snapToGrid="0">
      <p:cViewPr varScale="1">
        <p:scale>
          <a:sx n="89" d="100"/>
          <a:sy n="89" d="100"/>
        </p:scale>
        <p:origin x="-6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654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864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4566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7770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41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739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77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8490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826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1344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6648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A673-7A27-4230-998D-6D09BF715857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81A7-D70B-4A99-B904-5FAC4D5A3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505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8493" y="155170"/>
            <a:ext cx="5153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rgbClr val="002060"/>
                </a:solidFill>
                <a:sym typeface="+mn-ea"/>
              </a:rPr>
              <a:t>球队：</a:t>
            </a:r>
            <a:r>
              <a:rPr lang="en-US" altLang="zh-CN" b="1" dirty="0" smtClean="0">
                <a:solidFill>
                  <a:srgbClr val="002060"/>
                </a:solidFill>
                <a:sym typeface="+mn-ea"/>
              </a:rPr>
              <a:t>[</a:t>
            </a:r>
            <a:r>
              <a:rPr lang="zh-CN" altLang="en-US" b="1" dirty="0" smtClean="0">
                <a:solidFill>
                  <a:srgbClr val="002060"/>
                </a:solidFill>
                <a:sym typeface="+mn-ea"/>
              </a:rPr>
              <a:t>球队</a:t>
            </a:r>
            <a:r>
              <a:rPr lang="en-US" altLang="zh-CN" b="1" dirty="0" smtClean="0">
                <a:solidFill>
                  <a:srgbClr val="002060"/>
                </a:solidFill>
                <a:sym typeface="+mn-ea"/>
              </a:rPr>
              <a:t>]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rgbClr val="002060"/>
                </a:solidFill>
                <a:sym typeface="+mn-ea"/>
              </a:rPr>
              <a:t>球员姓名</a:t>
            </a:r>
            <a:r>
              <a:rPr lang="en-US" b="1" dirty="0" smtClean="0">
                <a:solidFill>
                  <a:srgbClr val="002060"/>
                </a:solidFill>
                <a:sym typeface="+mn-ea"/>
              </a:rPr>
              <a:t>: </a:t>
            </a:r>
            <a:r>
              <a:rPr lang="en-US" altLang="zh-CN" dirty="0" smtClean="0">
                <a:solidFill>
                  <a:srgbClr val="002060"/>
                </a:solidFill>
                <a:sym typeface="+mn-ea"/>
              </a:rPr>
              <a:t>    [</a:t>
            </a:r>
            <a:r>
              <a:rPr lang="zh-CN" altLang="en-US" dirty="0" smtClean="0">
                <a:solidFill>
                  <a:srgbClr val="002060"/>
                </a:solidFill>
                <a:sym typeface="+mn-ea"/>
              </a:rPr>
              <a:t>姓名</a:t>
            </a:r>
            <a:r>
              <a:rPr lang="en-US" altLang="zh-CN" dirty="0" smtClean="0">
                <a:solidFill>
                  <a:srgbClr val="002060"/>
                </a:solidFill>
                <a:sym typeface="+mn-ea"/>
              </a:rPr>
              <a:t>]</a:t>
            </a:r>
            <a:endParaRPr lang="en-US" altLang="zh-CN" b="1" dirty="0">
              <a:solidFill>
                <a:srgbClr val="002060"/>
              </a:solidFill>
              <a:sym typeface="+mn-ea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1966B39-1645-4BE3-9F85-2554EA18A3D1}"/>
              </a:ext>
            </a:extLst>
          </p:cNvPr>
          <p:cNvSpPr>
            <a:spLocks noGrp="1"/>
          </p:cNvSpPr>
          <p:nvPr/>
        </p:nvSpPr>
        <p:spPr>
          <a:xfrm>
            <a:off x="6384070" y="1570534"/>
            <a:ext cx="5680362" cy="26710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12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1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ym typeface="+mn-ea"/>
              </a:rPr>
              <a:t>号码</a:t>
            </a:r>
            <a:r>
              <a:rPr lang="en-US" sz="2400" dirty="0" smtClean="0">
                <a:sym typeface="+mn-ea"/>
              </a:rPr>
              <a:t>:    [</a:t>
            </a:r>
            <a:r>
              <a:rPr lang="zh-CN" altLang="en-US" sz="2400" dirty="0" smtClean="0">
                <a:sym typeface="+mn-ea"/>
              </a:rPr>
              <a:t>号码</a:t>
            </a:r>
            <a:r>
              <a:rPr lang="en-US" sz="2400" dirty="0" smtClean="0">
                <a:sym typeface="+mn-ea"/>
              </a:rPr>
              <a:t>]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FF0000"/>
                </a:solidFill>
                <a:sym typeface="+mn-ea"/>
              </a:rPr>
              <a:t>联赛</a:t>
            </a:r>
            <a:r>
              <a:rPr lang="en-US" altLang="zh-CN" sz="2400" dirty="0" smtClean="0">
                <a:solidFill>
                  <a:srgbClr val="FF0000"/>
                </a:solidFill>
                <a:sym typeface="+mn-ea"/>
              </a:rPr>
              <a:t>: [</a:t>
            </a:r>
            <a:r>
              <a:rPr lang="zh-CN" altLang="en-US" sz="2400" dirty="0" smtClean="0">
                <a:solidFill>
                  <a:srgbClr val="FF0000"/>
                </a:solidFill>
                <a:sym typeface="+mn-ea"/>
              </a:rPr>
              <a:t>效力联赛</a:t>
            </a:r>
            <a:r>
              <a:rPr lang="en-US" altLang="zh-CN" sz="2400" dirty="0" smtClean="0">
                <a:solidFill>
                  <a:srgbClr val="FF0000"/>
                </a:solidFill>
                <a:sym typeface="+mn-ea"/>
              </a:rPr>
              <a:t>]</a:t>
            </a:r>
            <a:endParaRPr lang="en-US" altLang="zh-CN" sz="2400" dirty="0">
              <a:solidFill>
                <a:srgbClr val="FF0000"/>
              </a:solidFill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FF0000"/>
                </a:solidFill>
                <a:sym typeface="+mn-ea"/>
              </a:rPr>
              <a:t>俱乐部</a:t>
            </a:r>
            <a:r>
              <a:rPr lang="en-US" altLang="zh-CN" sz="2400" dirty="0" smtClean="0">
                <a:solidFill>
                  <a:srgbClr val="FF0000"/>
                </a:solidFill>
                <a:sym typeface="+mn-ea"/>
              </a:rPr>
              <a:t>:  [</a:t>
            </a:r>
            <a:r>
              <a:rPr lang="zh-CN" altLang="en-US" sz="2400" dirty="0" smtClean="0">
                <a:solidFill>
                  <a:srgbClr val="FF0000"/>
                </a:solidFill>
                <a:sym typeface="+mn-ea"/>
              </a:rPr>
              <a:t>效力俱乐部</a:t>
            </a:r>
            <a:r>
              <a:rPr lang="en-US" altLang="zh-CN" sz="2400" dirty="0" smtClean="0">
                <a:solidFill>
                  <a:srgbClr val="FF0000"/>
                </a:solidFill>
                <a:sym typeface="+mn-ea"/>
              </a:rPr>
              <a:t>]</a:t>
            </a:r>
            <a:endParaRPr lang="en-US" sz="2400" dirty="0">
              <a:solidFill>
                <a:srgbClr val="FF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ym typeface="+mn-ea"/>
              </a:rPr>
              <a:t>出生日期</a:t>
            </a:r>
            <a:r>
              <a:rPr lang="en-US" sz="2400" dirty="0" smtClean="0">
                <a:sym typeface="+mn-ea"/>
              </a:rPr>
              <a:t>:  [</a:t>
            </a:r>
            <a:r>
              <a:rPr lang="zh-CN" altLang="en-US" sz="2400" dirty="0" smtClean="0">
                <a:sym typeface="+mn-ea"/>
              </a:rPr>
              <a:t>出生日期</a:t>
            </a:r>
            <a:r>
              <a:rPr lang="en-US" sz="2400" dirty="0" smtClean="0">
                <a:sym typeface="+mn-ea"/>
              </a:rPr>
              <a:t>]</a:t>
            </a:r>
            <a:endParaRPr lang="en-US" sz="2400" dirty="0">
              <a:sym typeface="+mn-ea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ym typeface="+mn-ea"/>
              </a:rPr>
              <a:t>司职</a:t>
            </a:r>
            <a:r>
              <a:rPr lang="en-US" sz="2400" dirty="0" smtClean="0">
                <a:sym typeface="+mn-ea"/>
              </a:rPr>
              <a:t>: [</a:t>
            </a:r>
            <a:r>
              <a:rPr lang="zh-CN" altLang="en-US" sz="2400" dirty="0" smtClean="0">
                <a:sym typeface="+mn-ea"/>
              </a:rPr>
              <a:t>司职</a:t>
            </a:r>
            <a:r>
              <a:rPr lang="en-US" sz="2400" dirty="0" smtClean="0">
                <a:sym typeface="+mn-ea"/>
              </a:rPr>
              <a:t>]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50881" y="912800"/>
            <a:ext cx="2382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Photo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5609" y="1441526"/>
            <a:ext cx="1041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[&amp;Photo]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213521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46</Words>
  <Application>Microsoft Office PowerPoint</Application>
  <PresentationFormat>自定义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ITBee Software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Liuma</dc:creator>
  <cp:lastModifiedBy>JMT</cp:lastModifiedBy>
  <cp:revision>8</cp:revision>
  <dcterms:created xsi:type="dcterms:W3CDTF">2021-11-23T02:29:56Z</dcterms:created>
  <dcterms:modified xsi:type="dcterms:W3CDTF">2023-09-25T12:04:20Z</dcterms:modified>
</cp:coreProperties>
</file>